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720124b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720124b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9720124b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9720124b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2b9a49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f2b9a49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f2b9a49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f2b9a49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9720124b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9720124b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f2b9a49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f2b9a49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f2b9a49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f2b9a49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f2b9a49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f2b9a49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809700"/>
            <a:ext cx="5496000" cy="30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/>
              <a:t>Экологические проблемы Балашихинского и Богородского ГО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/>
              <a:t>(Московская область)</a:t>
            </a:r>
            <a:endParaRPr sz="2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284050" y="4449050"/>
            <a:ext cx="22704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ИУ6-72 Астахов Сергей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сточные воды промышленных предприятий;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выбросы предприятий энергетики (Каширской и Шатурской ГРЭС и др.);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базы захоронения бытовых и промышленных отходов;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военные и особенно аэродромные топливохранилища и топливопроводы;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600"/>
              <a:t>хранилище ядерных отходов (в Сергиево-Посадском районе);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Базы захоронения ТБО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18400"/>
          <a:stretch/>
        </p:blipFill>
        <p:spPr>
          <a:xfrm>
            <a:off x="1450100" y="1231313"/>
            <a:ext cx="6243801" cy="35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«Тимохово»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50" y="1294350"/>
            <a:ext cx="54768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«Тимохово»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49" y="1198699"/>
            <a:ext cx="5797800" cy="3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«Кучино»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75" y="1199100"/>
            <a:ext cx="58007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 «Кучино»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75" y="1338225"/>
            <a:ext cx="5857126" cy="33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Криминальные схемы работы полигона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13" y="1525174"/>
            <a:ext cx="5062875" cy="3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13" y="0"/>
            <a:ext cx="565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